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4" d="100"/>
          <a:sy n="64" d="100"/>
        </p:scale>
        <p:origin x="78"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AA6C923-F94F-4431-9B9F-57F8A3439997}" type="datetimeFigureOut">
              <a:rPr lang="en-US" smtClean="0"/>
              <a:t>6/26/2019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BE63DE0-A901-4234-89C7-D8237CFBD20F}"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949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6C923-F94F-4431-9B9F-57F8A3439997}"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63DE0-A901-4234-89C7-D8237CFBD20F}" type="slidenum">
              <a:rPr lang="en-US" smtClean="0"/>
              <a:t>‹#›</a:t>
            </a:fld>
            <a:endParaRPr lang="en-US"/>
          </a:p>
        </p:txBody>
      </p:sp>
    </p:spTree>
    <p:extLst>
      <p:ext uri="{BB962C8B-B14F-4D97-AF65-F5344CB8AC3E}">
        <p14:creationId xmlns:p14="http://schemas.microsoft.com/office/powerpoint/2010/main" val="425231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6C923-F94F-4431-9B9F-57F8A3439997}"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63DE0-A901-4234-89C7-D8237CFBD20F}" type="slidenum">
              <a:rPr lang="en-US" smtClean="0"/>
              <a:t>‹#›</a:t>
            </a:fld>
            <a:endParaRPr lang="en-US"/>
          </a:p>
        </p:txBody>
      </p:sp>
    </p:spTree>
    <p:extLst>
      <p:ext uri="{BB962C8B-B14F-4D97-AF65-F5344CB8AC3E}">
        <p14:creationId xmlns:p14="http://schemas.microsoft.com/office/powerpoint/2010/main" val="50375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6C923-F94F-4431-9B9F-57F8A3439997}"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63DE0-A901-4234-89C7-D8237CFBD20F}" type="slidenum">
              <a:rPr lang="en-US" smtClean="0"/>
              <a:t>‹#›</a:t>
            </a:fld>
            <a:endParaRPr lang="en-US"/>
          </a:p>
        </p:txBody>
      </p:sp>
    </p:spTree>
    <p:extLst>
      <p:ext uri="{BB962C8B-B14F-4D97-AF65-F5344CB8AC3E}">
        <p14:creationId xmlns:p14="http://schemas.microsoft.com/office/powerpoint/2010/main" val="137680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AA6C923-F94F-4431-9B9F-57F8A3439997}" type="datetimeFigureOut">
              <a:rPr lang="en-US" smtClean="0"/>
              <a:t>6/26/2019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BE63DE0-A901-4234-89C7-D8237CFBD20F}"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846693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6C923-F94F-4431-9B9F-57F8A3439997}"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63DE0-A901-4234-89C7-D8237CFBD20F}" type="slidenum">
              <a:rPr lang="en-US" smtClean="0"/>
              <a:t>‹#›</a:t>
            </a:fld>
            <a:endParaRPr lang="en-US"/>
          </a:p>
        </p:txBody>
      </p:sp>
    </p:spTree>
    <p:extLst>
      <p:ext uri="{BB962C8B-B14F-4D97-AF65-F5344CB8AC3E}">
        <p14:creationId xmlns:p14="http://schemas.microsoft.com/office/powerpoint/2010/main" val="132954404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6C923-F94F-4431-9B9F-57F8A3439997}" type="datetimeFigureOut">
              <a:rPr lang="en-US" smtClean="0"/>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63DE0-A901-4234-89C7-D8237CFBD20F}" type="slidenum">
              <a:rPr lang="en-US" smtClean="0"/>
              <a:t>‹#›</a:t>
            </a:fld>
            <a:endParaRPr lang="en-US"/>
          </a:p>
        </p:txBody>
      </p:sp>
    </p:spTree>
    <p:extLst>
      <p:ext uri="{BB962C8B-B14F-4D97-AF65-F5344CB8AC3E}">
        <p14:creationId xmlns:p14="http://schemas.microsoft.com/office/powerpoint/2010/main" val="414304725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6C923-F94F-4431-9B9F-57F8A3439997}" type="datetimeFigureOut">
              <a:rPr lang="en-US" smtClean="0"/>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63DE0-A901-4234-89C7-D8237CFBD20F}" type="slidenum">
              <a:rPr lang="en-US" smtClean="0"/>
              <a:t>‹#›</a:t>
            </a:fld>
            <a:endParaRPr lang="en-US"/>
          </a:p>
        </p:txBody>
      </p:sp>
    </p:spTree>
    <p:extLst>
      <p:ext uri="{BB962C8B-B14F-4D97-AF65-F5344CB8AC3E}">
        <p14:creationId xmlns:p14="http://schemas.microsoft.com/office/powerpoint/2010/main" val="4205082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6C923-F94F-4431-9B9F-57F8A3439997}" type="datetimeFigureOut">
              <a:rPr lang="en-US" smtClean="0"/>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63DE0-A901-4234-89C7-D8237CFBD20F}" type="slidenum">
              <a:rPr lang="en-US" smtClean="0"/>
              <a:t>‹#›</a:t>
            </a:fld>
            <a:endParaRPr lang="en-US"/>
          </a:p>
        </p:txBody>
      </p:sp>
    </p:spTree>
    <p:extLst>
      <p:ext uri="{BB962C8B-B14F-4D97-AF65-F5344CB8AC3E}">
        <p14:creationId xmlns:p14="http://schemas.microsoft.com/office/powerpoint/2010/main" val="124391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5AA6C923-F94F-4431-9B9F-57F8A3439997}" type="datetimeFigureOut">
              <a:rPr lang="en-US" smtClean="0"/>
              <a:t>6/26/2019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2BE63DE0-A901-4234-89C7-D8237CFBD20F}"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714689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5AA6C923-F94F-4431-9B9F-57F8A3439997}" type="datetimeFigureOut">
              <a:rPr lang="en-US" smtClean="0"/>
              <a:t>6/26/2019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2BE63DE0-A901-4234-89C7-D8237CFBD20F}" type="slidenum">
              <a:rPr lang="en-US" smtClean="0"/>
              <a:t>‹#›</a:t>
            </a:fld>
            <a:endParaRPr lang="en-US"/>
          </a:p>
        </p:txBody>
      </p:sp>
    </p:spTree>
    <p:extLst>
      <p:ext uri="{BB962C8B-B14F-4D97-AF65-F5344CB8AC3E}">
        <p14:creationId xmlns:p14="http://schemas.microsoft.com/office/powerpoint/2010/main" val="1317560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AA6C923-F94F-4431-9B9F-57F8A3439997}" type="datetimeFigureOut">
              <a:rPr lang="en-US" smtClean="0"/>
              <a:t>6/26/2019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BE63DE0-A901-4234-89C7-D8237CFBD20F}"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193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Enlightenment </a:t>
            </a:r>
            <a:r>
              <a:rPr lang="en-US" dirty="0" smtClean="0"/>
              <a:t>1700</a:t>
            </a:r>
            <a:r>
              <a:rPr lang="en-US" sz="6000" dirty="0" smtClean="0"/>
              <a:t>s</a:t>
            </a:r>
            <a:endParaRPr lang="en-US" sz="6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174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1717" y="577257"/>
            <a:ext cx="10178322" cy="5928474"/>
          </a:xfrm>
        </p:spPr>
        <p:txBody>
          <a:bodyPr>
            <a:normAutofit lnSpcReduction="10000"/>
          </a:bodyPr>
          <a:lstStyle/>
          <a:p>
            <a:pPr marL="0" indent="0">
              <a:buNone/>
            </a:pPr>
            <a:r>
              <a:rPr lang="en-US" sz="3600" dirty="0" smtClean="0">
                <a:solidFill>
                  <a:schemeClr val="tx1"/>
                </a:solidFill>
                <a:latin typeface="Arial" panose="020B0604020202020204" pitchFamily="34" charset="0"/>
                <a:cs typeface="Arial" panose="020B0604020202020204" pitchFamily="34" charset="0"/>
              </a:rPr>
              <a:t>The Intellectual movement first began in France, England, Scotland and Germany. It is sometimes referred to as the </a:t>
            </a:r>
            <a:r>
              <a:rPr lang="en-US" sz="3600" b="1" dirty="0" smtClean="0">
                <a:solidFill>
                  <a:schemeClr val="tx1"/>
                </a:solidFill>
                <a:latin typeface="Arial" panose="020B0604020202020204" pitchFamily="34" charset="0"/>
                <a:cs typeface="Arial" panose="020B0604020202020204" pitchFamily="34" charset="0"/>
              </a:rPr>
              <a:t>Age of Reason</a:t>
            </a:r>
            <a:r>
              <a:rPr lang="en-US" sz="3600" dirty="0" smtClean="0">
                <a:solidFill>
                  <a:schemeClr val="tx1"/>
                </a:solidFill>
                <a:latin typeface="Arial" panose="020B0604020202020204" pitchFamily="34" charset="0"/>
                <a:cs typeface="Arial" panose="020B0604020202020204" pitchFamily="34" charset="0"/>
              </a:rPr>
              <a:t>.</a:t>
            </a:r>
          </a:p>
          <a:p>
            <a:pPr marL="0" indent="0">
              <a:buNone/>
            </a:pPr>
            <a:endParaRPr lang="en-US" sz="18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
            </a:pPr>
            <a:r>
              <a:rPr lang="en-US" sz="3600" dirty="0" smtClean="0">
                <a:solidFill>
                  <a:schemeClr val="tx1"/>
                </a:solidFill>
                <a:latin typeface="Arial" panose="020B0604020202020204" pitchFamily="34" charset="0"/>
                <a:cs typeface="Arial" panose="020B0604020202020204" pitchFamily="34" charset="0"/>
              </a:rPr>
              <a:t> Enlightenment thinkers tried to apply scientific reasoning to understand people and to improve society through reform</a:t>
            </a:r>
          </a:p>
          <a:p>
            <a:pPr>
              <a:buFont typeface="Wingdings" panose="05000000000000000000" pitchFamily="2" charset="2"/>
              <a:buChar char="§"/>
            </a:pPr>
            <a:r>
              <a:rPr lang="en-US" sz="3600" dirty="0" smtClean="0">
                <a:solidFill>
                  <a:schemeClr val="tx1"/>
                </a:solidFill>
                <a:latin typeface="Arial" panose="020B0604020202020204" pitchFamily="34" charset="0"/>
                <a:cs typeface="Arial" panose="020B0604020202020204" pitchFamily="34" charset="0"/>
              </a:rPr>
              <a:t>Challenged </a:t>
            </a:r>
            <a:r>
              <a:rPr lang="en-US" sz="3600" b="1" dirty="0" smtClean="0">
                <a:solidFill>
                  <a:schemeClr val="tx1"/>
                </a:solidFill>
                <a:latin typeface="Arial" panose="020B0604020202020204" pitchFamily="34" charset="0"/>
                <a:cs typeface="Arial" panose="020B0604020202020204" pitchFamily="34" charset="0"/>
              </a:rPr>
              <a:t>divine right </a:t>
            </a:r>
            <a:r>
              <a:rPr lang="en-US" sz="3600" dirty="0" smtClean="0">
                <a:solidFill>
                  <a:schemeClr val="tx1"/>
                </a:solidFill>
                <a:latin typeface="Arial" panose="020B0604020202020204" pitchFamily="34" charset="0"/>
                <a:cs typeface="Arial" panose="020B0604020202020204" pitchFamily="34" charset="0"/>
              </a:rPr>
              <a:t>of kings, noble privilege, and the power of the </a:t>
            </a:r>
            <a:r>
              <a:rPr lang="en-US" sz="3600" b="1" dirty="0" smtClean="0">
                <a:solidFill>
                  <a:schemeClr val="tx1"/>
                </a:solidFill>
                <a:latin typeface="Arial" panose="020B0604020202020204" pitchFamily="34" charset="0"/>
                <a:cs typeface="Arial" panose="020B0604020202020204" pitchFamily="34" charset="0"/>
              </a:rPr>
              <a:t>Catholic Church</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289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4026" y="509666"/>
            <a:ext cx="10058400" cy="3539430"/>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The spark for the Enlightenment came from the progress made by the Scientific Revolution. Enlightenment thinkers believed that by applying scientific reasoning, people could better understand both nature and one another. They believed that nature and society operated according to certain basic laws which they called </a:t>
            </a:r>
            <a:r>
              <a:rPr lang="en-US" sz="3200" b="1" dirty="0" smtClean="0">
                <a:latin typeface="Arial" panose="020B0604020202020204" pitchFamily="34" charset="0"/>
                <a:cs typeface="Arial" panose="020B0604020202020204" pitchFamily="34" charset="0"/>
              </a:rPr>
              <a:t>“natural laws.”</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3252866" y="4049096"/>
            <a:ext cx="2315852" cy="2808904"/>
          </a:xfrm>
          <a:prstGeom prst="rect">
            <a:avLst/>
          </a:prstGeom>
        </p:spPr>
      </p:pic>
      <p:sp>
        <p:nvSpPr>
          <p:cNvPr id="6" name="Rectangle 5"/>
          <p:cNvSpPr/>
          <p:nvPr/>
        </p:nvSpPr>
        <p:spPr>
          <a:xfrm>
            <a:off x="5711564" y="4488518"/>
            <a:ext cx="3120598" cy="461665"/>
          </a:xfrm>
          <a:prstGeom prst="rect">
            <a:avLst/>
          </a:prstGeom>
        </p:spPr>
        <p:txBody>
          <a:bodyPr wrap="none">
            <a:spAutoFit/>
          </a:bodyPr>
          <a:lstStyle/>
          <a:p>
            <a:r>
              <a:rPr lang="en-US" sz="2400" b="1" dirty="0">
                <a:latin typeface="Arial" panose="020B0604020202020204" pitchFamily="34" charset="0"/>
                <a:cs typeface="Arial" panose="020B0604020202020204" pitchFamily="34" charset="0"/>
              </a:rPr>
              <a:t>Mary Wollstonecraft</a:t>
            </a:r>
          </a:p>
        </p:txBody>
      </p:sp>
    </p:spTree>
    <p:extLst>
      <p:ext uri="{BB962C8B-B14F-4D97-AF65-F5344CB8AC3E}">
        <p14:creationId xmlns:p14="http://schemas.microsoft.com/office/powerpoint/2010/main" val="74152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4026" y="509666"/>
            <a:ext cx="10058400" cy="3046988"/>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They applied the new scientific method to society and its problems, resulting in questioning the divine right of kings, the privileges of the nobility, and the power of the Catholic Church. The ideas of the Enlightenment transformed Europe and the rest of the world for centuries to come. </a:t>
            </a:r>
            <a:endParaRPr lang="en-US" sz="3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2008682" y="3631889"/>
            <a:ext cx="2158584" cy="3003903"/>
          </a:xfrm>
          <a:prstGeom prst="rect">
            <a:avLst/>
          </a:prstGeom>
        </p:spPr>
      </p:pic>
      <p:sp>
        <p:nvSpPr>
          <p:cNvPr id="3" name="Rectangle 2"/>
          <p:cNvSpPr/>
          <p:nvPr/>
        </p:nvSpPr>
        <p:spPr>
          <a:xfrm>
            <a:off x="4167266" y="4610620"/>
            <a:ext cx="4177259" cy="954107"/>
          </a:xfrm>
          <a:prstGeom prst="rect">
            <a:avLst/>
          </a:prstGeom>
        </p:spPr>
        <p:txBody>
          <a:bodyPr wrap="square">
            <a:spAutoFit/>
          </a:bodyPr>
          <a:lstStyle/>
          <a:p>
            <a:r>
              <a:rPr lang="en-US" sz="2800" b="1" dirty="0" smtClean="0">
                <a:latin typeface="Arial" panose="020B0604020202020204" pitchFamily="34" charset="0"/>
                <a:cs typeface="Arial" panose="020B0604020202020204" pitchFamily="34" charset="0"/>
              </a:rPr>
              <a:t>Jean-Jacques Rousseau</a:t>
            </a:r>
            <a:endParaRPr lang="en-US" sz="28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7280223" y="3631889"/>
            <a:ext cx="2658455" cy="3003904"/>
          </a:xfrm>
          <a:prstGeom prst="rect">
            <a:avLst/>
          </a:prstGeom>
        </p:spPr>
      </p:pic>
      <p:sp>
        <p:nvSpPr>
          <p:cNvPr id="6" name="Rectangle 5"/>
          <p:cNvSpPr/>
          <p:nvPr/>
        </p:nvSpPr>
        <p:spPr>
          <a:xfrm>
            <a:off x="10105869" y="4617255"/>
            <a:ext cx="1661609" cy="523220"/>
          </a:xfrm>
          <a:prstGeom prst="rect">
            <a:avLst/>
          </a:prstGeom>
        </p:spPr>
        <p:txBody>
          <a:bodyPr wrap="square">
            <a:spAutoFit/>
          </a:bodyPr>
          <a:lstStyle/>
          <a:p>
            <a:r>
              <a:rPr lang="en-US" sz="2800" b="1" dirty="0" smtClean="0">
                <a:latin typeface="Arial" panose="020B0604020202020204" pitchFamily="34" charset="0"/>
                <a:cs typeface="Arial" panose="020B0604020202020204" pitchFamily="34" charset="0"/>
              </a:rPr>
              <a:t>Voltaire</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705675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89</TotalTime>
  <Words>171</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Gill Sans MT</vt:lpstr>
      <vt:lpstr>Impact</vt:lpstr>
      <vt:lpstr>Wingdings</vt:lpstr>
      <vt:lpstr>Badge</vt:lpstr>
      <vt:lpstr>Enlightenment 1700s</vt:lpstr>
      <vt:lpstr>PowerPoint Presentation</vt:lpstr>
      <vt:lpstr>PowerPoint Presentation</vt:lpstr>
      <vt:lpstr>PowerPoint Presentation</vt:lpstr>
    </vt:vector>
  </TitlesOfParts>
  <Company>Islip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Enlightment 1700s</dc:title>
  <dc:creator>Ted Blanchard</dc:creator>
  <cp:lastModifiedBy>Ted R. Blanchard</cp:lastModifiedBy>
  <cp:revision>7</cp:revision>
  <dcterms:created xsi:type="dcterms:W3CDTF">2019-06-26T15:06:24Z</dcterms:created>
  <dcterms:modified xsi:type="dcterms:W3CDTF">2019-06-26T16:44:50Z</dcterms:modified>
</cp:coreProperties>
</file>