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B6F9E4-915D-4D50-A4FB-71BDE37BC96A}" v="44" dt="2019-08-02T19:53:51.3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d R. Blanchard" userId="ecfce581fb38de81" providerId="LiveId" clId="{D0B6F9E4-915D-4D50-A4FB-71BDE37BC96A}"/>
    <pc:docChg chg="undo redo custSel addSld modSld">
      <pc:chgData name="Ted R. Blanchard" userId="ecfce581fb38de81" providerId="LiveId" clId="{D0B6F9E4-915D-4D50-A4FB-71BDE37BC96A}" dt="2019-08-02T19:55:09.769" v="789" actId="26606"/>
      <pc:docMkLst>
        <pc:docMk/>
      </pc:docMkLst>
      <pc:sldChg chg="addSp delSp modSp mod setBg">
        <pc:chgData name="Ted R. Blanchard" userId="ecfce581fb38de81" providerId="LiveId" clId="{D0B6F9E4-915D-4D50-A4FB-71BDE37BC96A}" dt="2019-08-02T19:55:09.769" v="789" actId="26606"/>
        <pc:sldMkLst>
          <pc:docMk/>
          <pc:sldMk cId="1497124008" sldId="256"/>
        </pc:sldMkLst>
        <pc:spChg chg="mod ord">
          <ac:chgData name="Ted R. Blanchard" userId="ecfce581fb38de81" providerId="LiveId" clId="{D0B6F9E4-915D-4D50-A4FB-71BDE37BC96A}" dt="2019-08-02T19:55:09.769" v="789" actId="26606"/>
          <ac:spMkLst>
            <pc:docMk/>
            <pc:sldMk cId="1497124008" sldId="256"/>
            <ac:spMk id="2" creationId="{3A090DB7-5AB2-4B5B-87DC-53D6FF1E8588}"/>
          </ac:spMkLst>
        </pc:spChg>
        <pc:spChg chg="del mod">
          <ac:chgData name="Ted R. Blanchard" userId="ecfce581fb38de81" providerId="LiveId" clId="{D0B6F9E4-915D-4D50-A4FB-71BDE37BC96A}" dt="2019-08-02T19:43:19.154" v="226" actId="478"/>
          <ac:spMkLst>
            <pc:docMk/>
            <pc:sldMk cId="1497124008" sldId="256"/>
            <ac:spMk id="3" creationId="{68E27FF1-AF34-44EC-8717-235638BD7F9A}"/>
          </ac:spMkLst>
        </pc:spChg>
        <pc:spChg chg="add del">
          <ac:chgData name="Ted R. Blanchard" userId="ecfce581fb38de81" providerId="LiveId" clId="{D0B6F9E4-915D-4D50-A4FB-71BDE37BC96A}" dt="2019-08-02T19:55:09.769" v="789" actId="26606"/>
          <ac:spMkLst>
            <pc:docMk/>
            <pc:sldMk cId="1497124008" sldId="256"/>
            <ac:spMk id="10" creationId="{147E635D-C3B4-465B-AF24-991B6BF63C49}"/>
          </ac:spMkLst>
        </pc:spChg>
        <pc:spChg chg="add del">
          <ac:chgData name="Ted R. Blanchard" userId="ecfce581fb38de81" providerId="LiveId" clId="{D0B6F9E4-915D-4D50-A4FB-71BDE37BC96A}" dt="2019-08-02T19:55:09.769" v="789" actId="26606"/>
          <ac:spMkLst>
            <pc:docMk/>
            <pc:sldMk cId="1497124008" sldId="256"/>
            <ac:spMk id="16" creationId="{14E56C4B-C9E0-4F01-AF43-E69279A06A1C}"/>
          </ac:spMkLst>
        </pc:spChg>
        <pc:spChg chg="add del">
          <ac:chgData name="Ted R. Blanchard" userId="ecfce581fb38de81" providerId="LiveId" clId="{D0B6F9E4-915D-4D50-A4FB-71BDE37BC96A}" dt="2019-08-02T19:55:09.769" v="789" actId="26606"/>
          <ac:spMkLst>
            <pc:docMk/>
            <pc:sldMk cId="1497124008" sldId="256"/>
            <ac:spMk id="18" creationId="{8C654A17-56DA-4921-A42B-DE255FA66365}"/>
          </ac:spMkLst>
        </pc:spChg>
        <pc:picChg chg="add mod">
          <ac:chgData name="Ted R. Blanchard" userId="ecfce581fb38de81" providerId="LiveId" clId="{D0B6F9E4-915D-4D50-A4FB-71BDE37BC96A}" dt="2019-08-02T19:55:09.769" v="789" actId="26606"/>
          <ac:picMkLst>
            <pc:docMk/>
            <pc:sldMk cId="1497124008" sldId="256"/>
            <ac:picMk id="5" creationId="{38A103CA-176C-4A19-A1DC-4AFBB82E3109}"/>
          </ac:picMkLst>
        </pc:picChg>
        <pc:picChg chg="add del">
          <ac:chgData name="Ted R. Blanchard" userId="ecfce581fb38de81" providerId="LiveId" clId="{D0B6F9E4-915D-4D50-A4FB-71BDE37BC96A}" dt="2019-08-02T19:55:09.769" v="789" actId="26606"/>
          <ac:picMkLst>
            <pc:docMk/>
            <pc:sldMk cId="1497124008" sldId="256"/>
            <ac:picMk id="12" creationId="{4A0623D0-396B-499E-BBFB-C17F1BB0F2DF}"/>
          </ac:picMkLst>
        </pc:picChg>
        <pc:picChg chg="add del">
          <ac:chgData name="Ted R. Blanchard" userId="ecfce581fb38de81" providerId="LiveId" clId="{D0B6F9E4-915D-4D50-A4FB-71BDE37BC96A}" dt="2019-08-02T19:55:09.769" v="789" actId="26606"/>
          <ac:picMkLst>
            <pc:docMk/>
            <pc:sldMk cId="1497124008" sldId="256"/>
            <ac:picMk id="14" creationId="{21AF192C-698D-4635-9C9F-F9769A56A96C}"/>
          </ac:picMkLst>
        </pc:picChg>
      </pc:sldChg>
      <pc:sldChg chg="modSp">
        <pc:chgData name="Ted R. Blanchard" userId="ecfce581fb38de81" providerId="LiveId" clId="{D0B6F9E4-915D-4D50-A4FB-71BDE37BC96A}" dt="2019-08-02T19:37:00.583" v="16" actId="1076"/>
        <pc:sldMkLst>
          <pc:docMk/>
          <pc:sldMk cId="1930275845" sldId="259"/>
        </pc:sldMkLst>
        <pc:spChg chg="mod">
          <ac:chgData name="Ted R. Blanchard" userId="ecfce581fb38de81" providerId="LiveId" clId="{D0B6F9E4-915D-4D50-A4FB-71BDE37BC96A}" dt="2019-08-02T19:37:00.583" v="16" actId="1076"/>
          <ac:spMkLst>
            <pc:docMk/>
            <pc:sldMk cId="1930275845" sldId="259"/>
            <ac:spMk id="8" creationId="{385B2C2A-0B29-47A2-81D8-AA5091990A72}"/>
          </ac:spMkLst>
        </pc:spChg>
      </pc:sldChg>
      <pc:sldChg chg="addSp modSp">
        <pc:chgData name="Ted R. Blanchard" userId="ecfce581fb38de81" providerId="LiveId" clId="{D0B6F9E4-915D-4D50-A4FB-71BDE37BC96A}" dt="2019-08-02T19:36:55.041" v="15" actId="1076"/>
        <pc:sldMkLst>
          <pc:docMk/>
          <pc:sldMk cId="744821627" sldId="260"/>
        </pc:sldMkLst>
        <pc:spChg chg="add mod">
          <ac:chgData name="Ted R. Blanchard" userId="ecfce581fb38de81" providerId="LiveId" clId="{D0B6F9E4-915D-4D50-A4FB-71BDE37BC96A}" dt="2019-08-02T19:36:55.041" v="15" actId="1076"/>
          <ac:spMkLst>
            <pc:docMk/>
            <pc:sldMk cId="744821627" sldId="260"/>
            <ac:spMk id="2" creationId="{F2C4C923-D2B9-49DD-AC75-9F8D60CD050C}"/>
          </ac:spMkLst>
        </pc:spChg>
      </pc:sldChg>
      <pc:sldChg chg="addSp modSp">
        <pc:chgData name="Ted R. Blanchard" userId="ecfce581fb38de81" providerId="LiveId" clId="{D0B6F9E4-915D-4D50-A4FB-71BDE37BC96A}" dt="2019-08-02T19:37:12.455" v="17" actId="1076"/>
        <pc:sldMkLst>
          <pc:docMk/>
          <pc:sldMk cId="3937906694" sldId="261"/>
        </pc:sldMkLst>
        <pc:spChg chg="add mod">
          <ac:chgData name="Ted R. Blanchard" userId="ecfce581fb38de81" providerId="LiveId" clId="{D0B6F9E4-915D-4D50-A4FB-71BDE37BC96A}" dt="2019-08-02T19:37:12.455" v="17" actId="1076"/>
          <ac:spMkLst>
            <pc:docMk/>
            <pc:sldMk cId="3937906694" sldId="261"/>
            <ac:spMk id="2" creationId="{A4784A8D-4710-48B6-9080-5A232D59F532}"/>
          </ac:spMkLst>
        </pc:spChg>
      </pc:sldChg>
      <pc:sldChg chg="addSp modSp">
        <pc:chgData name="Ted R. Blanchard" userId="ecfce581fb38de81" providerId="LiveId" clId="{D0B6F9E4-915D-4D50-A4FB-71BDE37BC96A}" dt="2019-08-02T19:37:55.601" v="24" actId="20577"/>
        <pc:sldMkLst>
          <pc:docMk/>
          <pc:sldMk cId="651853228" sldId="262"/>
        </pc:sldMkLst>
        <pc:spChg chg="add mod">
          <ac:chgData name="Ted R. Blanchard" userId="ecfce581fb38de81" providerId="LiveId" clId="{D0B6F9E4-915D-4D50-A4FB-71BDE37BC96A}" dt="2019-08-02T19:37:55.601" v="24" actId="20577"/>
          <ac:spMkLst>
            <pc:docMk/>
            <pc:sldMk cId="651853228" sldId="262"/>
            <ac:spMk id="2" creationId="{A800BE95-DED1-48DA-A91D-8325902AE33E}"/>
          </ac:spMkLst>
        </pc:spChg>
      </pc:sldChg>
      <pc:sldChg chg="addSp delSp modSp add">
        <pc:chgData name="Ted R. Blanchard" userId="ecfce581fb38de81" providerId="LiveId" clId="{D0B6F9E4-915D-4D50-A4FB-71BDE37BC96A}" dt="2019-08-02T19:39:24.033" v="67" actId="20577"/>
        <pc:sldMkLst>
          <pc:docMk/>
          <pc:sldMk cId="3719851229" sldId="263"/>
        </pc:sldMkLst>
        <pc:spChg chg="mod">
          <ac:chgData name="Ted R. Blanchard" userId="ecfce581fb38de81" providerId="LiveId" clId="{D0B6F9E4-915D-4D50-A4FB-71BDE37BC96A}" dt="2019-08-02T19:39:24.033" v="67" actId="20577"/>
          <ac:spMkLst>
            <pc:docMk/>
            <pc:sldMk cId="3719851229" sldId="263"/>
            <ac:spMk id="2" creationId="{A800BE95-DED1-48DA-A91D-8325902AE33E}"/>
          </ac:spMkLst>
        </pc:spChg>
        <pc:spChg chg="add del">
          <ac:chgData name="Ted R. Blanchard" userId="ecfce581fb38de81" providerId="LiveId" clId="{D0B6F9E4-915D-4D50-A4FB-71BDE37BC96A}" dt="2019-08-02T19:38:24.822" v="32"/>
          <ac:spMkLst>
            <pc:docMk/>
            <pc:sldMk cId="3719851229" sldId="263"/>
            <ac:spMk id="3" creationId="{CB6201CA-73B6-43F3-A231-9850BD067781}"/>
          </ac:spMkLst>
        </pc:spChg>
        <pc:spChg chg="mod">
          <ac:chgData name="Ted R. Blanchard" userId="ecfce581fb38de81" providerId="LiveId" clId="{D0B6F9E4-915D-4D50-A4FB-71BDE37BC96A}" dt="2019-08-02T19:38:59.831" v="59" actId="20577"/>
          <ac:spMkLst>
            <pc:docMk/>
            <pc:sldMk cId="3719851229" sldId="263"/>
            <ac:spMk id="4" creationId="{A1719697-5421-4A0C-8A4C-BAB23D8627B9}"/>
          </ac:spMkLst>
        </pc:spChg>
      </pc:sldChg>
      <pc:sldChg chg="addSp delSp modSp add">
        <pc:chgData name="Ted R. Blanchard" userId="ecfce581fb38de81" providerId="LiveId" clId="{D0B6F9E4-915D-4D50-A4FB-71BDE37BC96A}" dt="2019-08-02T19:40:59.765" v="112" actId="20577"/>
        <pc:sldMkLst>
          <pc:docMk/>
          <pc:sldMk cId="3789548618" sldId="264"/>
        </pc:sldMkLst>
        <pc:spChg chg="mod">
          <ac:chgData name="Ted R. Blanchard" userId="ecfce581fb38de81" providerId="LiveId" clId="{D0B6F9E4-915D-4D50-A4FB-71BDE37BC96A}" dt="2019-08-02T19:40:59.765" v="112" actId="20577"/>
          <ac:spMkLst>
            <pc:docMk/>
            <pc:sldMk cId="3789548618" sldId="264"/>
            <ac:spMk id="2" creationId="{A800BE95-DED1-48DA-A91D-8325902AE33E}"/>
          </ac:spMkLst>
        </pc:spChg>
        <pc:spChg chg="mod">
          <ac:chgData name="Ted R. Blanchard" userId="ecfce581fb38de81" providerId="LiveId" clId="{D0B6F9E4-915D-4D50-A4FB-71BDE37BC96A}" dt="2019-08-02T19:39:50.348" v="83" actId="20577"/>
          <ac:spMkLst>
            <pc:docMk/>
            <pc:sldMk cId="3789548618" sldId="264"/>
            <ac:spMk id="4" creationId="{A1719697-5421-4A0C-8A4C-BAB23D8627B9}"/>
          </ac:spMkLst>
        </pc:spChg>
        <pc:spChg chg="add del">
          <ac:chgData name="Ted R. Blanchard" userId="ecfce581fb38de81" providerId="LiveId" clId="{D0B6F9E4-915D-4D50-A4FB-71BDE37BC96A}" dt="2019-08-02T19:40:12.658" v="86"/>
          <ac:spMkLst>
            <pc:docMk/>
            <pc:sldMk cId="3789548618" sldId="264"/>
            <ac:spMk id="5" creationId="{0BECFA85-8CED-41BB-92F1-AE7B17206364}"/>
          </ac:spMkLst>
        </pc:spChg>
        <pc:graphicFrameChg chg="add del">
          <ac:chgData name="Ted R. Blanchard" userId="ecfce581fb38de81" providerId="LiveId" clId="{D0B6F9E4-915D-4D50-A4FB-71BDE37BC96A}" dt="2019-08-02T19:40:12.658" v="86"/>
          <ac:graphicFrameMkLst>
            <pc:docMk/>
            <pc:sldMk cId="3789548618" sldId="264"/>
            <ac:graphicFrameMk id="3" creationId="{FE61C6F1-DDC8-4864-9ACE-593223B83154}"/>
          </ac:graphicFrameMkLst>
        </pc:graphicFrameChg>
      </pc:sldChg>
      <pc:sldChg chg="modSp add">
        <pc:chgData name="Ted R. Blanchard" userId="ecfce581fb38de81" providerId="LiveId" clId="{D0B6F9E4-915D-4D50-A4FB-71BDE37BC96A}" dt="2019-08-02T19:42:22.956" v="219" actId="20577"/>
        <pc:sldMkLst>
          <pc:docMk/>
          <pc:sldMk cId="4191341352" sldId="265"/>
        </pc:sldMkLst>
        <pc:spChg chg="mod">
          <ac:chgData name="Ted R. Blanchard" userId="ecfce581fb38de81" providerId="LiveId" clId="{D0B6F9E4-915D-4D50-A4FB-71BDE37BC96A}" dt="2019-08-02T19:42:22.956" v="219" actId="20577"/>
          <ac:spMkLst>
            <pc:docMk/>
            <pc:sldMk cId="4191341352" sldId="265"/>
            <ac:spMk id="2" creationId="{A800BE95-DED1-48DA-A91D-8325902AE33E}"/>
          </ac:spMkLst>
        </pc:spChg>
        <pc:spChg chg="mod">
          <ac:chgData name="Ted R. Blanchard" userId="ecfce581fb38de81" providerId="LiveId" clId="{D0B6F9E4-915D-4D50-A4FB-71BDE37BC96A}" dt="2019-08-02T19:41:34.226" v="132" actId="27636"/>
          <ac:spMkLst>
            <pc:docMk/>
            <pc:sldMk cId="4191341352" sldId="265"/>
            <ac:spMk id="4" creationId="{A1719697-5421-4A0C-8A4C-BAB23D8627B9}"/>
          </ac:spMkLst>
        </pc:spChg>
      </pc:sldChg>
      <pc:sldChg chg="modSp add">
        <pc:chgData name="Ted R. Blanchard" userId="ecfce581fb38de81" providerId="LiveId" clId="{D0B6F9E4-915D-4D50-A4FB-71BDE37BC96A}" dt="2019-08-02T19:45:40.032" v="302" actId="6549"/>
        <pc:sldMkLst>
          <pc:docMk/>
          <pc:sldMk cId="4291255346" sldId="266"/>
        </pc:sldMkLst>
        <pc:spChg chg="mod">
          <ac:chgData name="Ted R. Blanchard" userId="ecfce581fb38de81" providerId="LiveId" clId="{D0B6F9E4-915D-4D50-A4FB-71BDE37BC96A}" dt="2019-08-02T19:45:40.032" v="302" actId="6549"/>
          <ac:spMkLst>
            <pc:docMk/>
            <pc:sldMk cId="4291255346" sldId="266"/>
            <ac:spMk id="2" creationId="{A800BE95-DED1-48DA-A91D-8325902AE33E}"/>
          </ac:spMkLst>
        </pc:spChg>
        <pc:spChg chg="mod">
          <ac:chgData name="Ted R. Blanchard" userId="ecfce581fb38de81" providerId="LiveId" clId="{D0B6F9E4-915D-4D50-A4FB-71BDE37BC96A}" dt="2019-08-02T19:44:19.095" v="243" actId="20577"/>
          <ac:spMkLst>
            <pc:docMk/>
            <pc:sldMk cId="4291255346" sldId="266"/>
            <ac:spMk id="4" creationId="{A1719697-5421-4A0C-8A4C-BAB23D8627B9}"/>
          </ac:spMkLst>
        </pc:spChg>
      </pc:sldChg>
      <pc:sldChg chg="modSp add">
        <pc:chgData name="Ted R. Blanchard" userId="ecfce581fb38de81" providerId="LiveId" clId="{D0B6F9E4-915D-4D50-A4FB-71BDE37BC96A}" dt="2019-08-02T19:46:39.049" v="385" actId="6549"/>
        <pc:sldMkLst>
          <pc:docMk/>
          <pc:sldMk cId="370787834" sldId="267"/>
        </pc:sldMkLst>
        <pc:spChg chg="mod">
          <ac:chgData name="Ted R. Blanchard" userId="ecfce581fb38de81" providerId="LiveId" clId="{D0B6F9E4-915D-4D50-A4FB-71BDE37BC96A}" dt="2019-08-02T19:46:39.049" v="385" actId="6549"/>
          <ac:spMkLst>
            <pc:docMk/>
            <pc:sldMk cId="370787834" sldId="267"/>
            <ac:spMk id="2" creationId="{A800BE95-DED1-48DA-A91D-8325902AE33E}"/>
          </ac:spMkLst>
        </pc:spChg>
        <pc:spChg chg="mod">
          <ac:chgData name="Ted R. Blanchard" userId="ecfce581fb38de81" providerId="LiveId" clId="{D0B6F9E4-915D-4D50-A4FB-71BDE37BC96A}" dt="2019-08-02T19:46:21.075" v="315" actId="20577"/>
          <ac:spMkLst>
            <pc:docMk/>
            <pc:sldMk cId="370787834" sldId="267"/>
            <ac:spMk id="4" creationId="{A1719697-5421-4A0C-8A4C-BAB23D8627B9}"/>
          </ac:spMkLst>
        </pc:spChg>
      </pc:sldChg>
      <pc:sldChg chg="modSp add">
        <pc:chgData name="Ted R. Blanchard" userId="ecfce581fb38de81" providerId="LiveId" clId="{D0B6F9E4-915D-4D50-A4FB-71BDE37BC96A}" dt="2019-08-02T19:47:26.092" v="474" actId="20577"/>
        <pc:sldMkLst>
          <pc:docMk/>
          <pc:sldMk cId="2750757186" sldId="268"/>
        </pc:sldMkLst>
        <pc:spChg chg="mod">
          <ac:chgData name="Ted R. Blanchard" userId="ecfce581fb38de81" providerId="LiveId" clId="{D0B6F9E4-915D-4D50-A4FB-71BDE37BC96A}" dt="2019-08-02T19:47:26.092" v="474" actId="20577"/>
          <ac:spMkLst>
            <pc:docMk/>
            <pc:sldMk cId="2750757186" sldId="268"/>
            <ac:spMk id="2" creationId="{A800BE95-DED1-48DA-A91D-8325902AE33E}"/>
          </ac:spMkLst>
        </pc:spChg>
        <pc:spChg chg="mod">
          <ac:chgData name="Ted R. Blanchard" userId="ecfce581fb38de81" providerId="LiveId" clId="{D0B6F9E4-915D-4D50-A4FB-71BDE37BC96A}" dt="2019-08-02T19:46:57.009" v="401" actId="20577"/>
          <ac:spMkLst>
            <pc:docMk/>
            <pc:sldMk cId="2750757186" sldId="268"/>
            <ac:spMk id="4" creationId="{A1719697-5421-4A0C-8A4C-BAB23D8627B9}"/>
          </ac:spMkLst>
        </pc:spChg>
      </pc:sldChg>
      <pc:sldChg chg="modSp add">
        <pc:chgData name="Ted R. Blanchard" userId="ecfce581fb38de81" providerId="LiveId" clId="{D0B6F9E4-915D-4D50-A4FB-71BDE37BC96A}" dt="2019-08-02T19:48:51.558" v="579" actId="6549"/>
        <pc:sldMkLst>
          <pc:docMk/>
          <pc:sldMk cId="244404241" sldId="269"/>
        </pc:sldMkLst>
        <pc:spChg chg="mod">
          <ac:chgData name="Ted R. Blanchard" userId="ecfce581fb38de81" providerId="LiveId" clId="{D0B6F9E4-915D-4D50-A4FB-71BDE37BC96A}" dt="2019-08-02T19:48:51.558" v="579" actId="6549"/>
          <ac:spMkLst>
            <pc:docMk/>
            <pc:sldMk cId="244404241" sldId="269"/>
            <ac:spMk id="2" creationId="{A800BE95-DED1-48DA-A91D-8325902AE33E}"/>
          </ac:spMkLst>
        </pc:spChg>
        <pc:spChg chg="mod">
          <ac:chgData name="Ted R. Blanchard" userId="ecfce581fb38de81" providerId="LiveId" clId="{D0B6F9E4-915D-4D50-A4FB-71BDE37BC96A}" dt="2019-08-02T19:47:45.663" v="492" actId="20577"/>
          <ac:spMkLst>
            <pc:docMk/>
            <pc:sldMk cId="244404241" sldId="269"/>
            <ac:spMk id="4" creationId="{A1719697-5421-4A0C-8A4C-BAB23D8627B9}"/>
          </ac:spMkLst>
        </pc:spChg>
      </pc:sldChg>
      <pc:sldChg chg="modSp add">
        <pc:chgData name="Ted R. Blanchard" userId="ecfce581fb38de81" providerId="LiveId" clId="{D0B6F9E4-915D-4D50-A4FB-71BDE37BC96A}" dt="2019-08-02T19:50:46.107" v="775" actId="20577"/>
        <pc:sldMkLst>
          <pc:docMk/>
          <pc:sldMk cId="1555338035" sldId="270"/>
        </pc:sldMkLst>
        <pc:spChg chg="mod">
          <ac:chgData name="Ted R. Blanchard" userId="ecfce581fb38de81" providerId="LiveId" clId="{D0B6F9E4-915D-4D50-A4FB-71BDE37BC96A}" dt="2019-08-02T19:50:46.107" v="775" actId="20577"/>
          <ac:spMkLst>
            <pc:docMk/>
            <pc:sldMk cId="1555338035" sldId="270"/>
            <ac:spMk id="2" creationId="{A800BE95-DED1-48DA-A91D-8325902AE33E}"/>
          </ac:spMkLst>
        </pc:spChg>
        <pc:spChg chg="mod">
          <ac:chgData name="Ted R. Blanchard" userId="ecfce581fb38de81" providerId="LiveId" clId="{D0B6F9E4-915D-4D50-A4FB-71BDE37BC96A}" dt="2019-08-02T19:49:14.126" v="598" actId="20577"/>
          <ac:spMkLst>
            <pc:docMk/>
            <pc:sldMk cId="1555338035" sldId="270"/>
            <ac:spMk id="4" creationId="{A1719697-5421-4A0C-8A4C-BAB23D8627B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90DB7-5AB2-4B5B-87DC-53D6FF1E8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5247" y="195728"/>
            <a:ext cx="6157639" cy="351566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/>
              <a:t> </a:t>
            </a:r>
            <a:r>
              <a:rPr lang="en-US" sz="9600" b="1"/>
              <a:t>Vocabulary Opener</a:t>
            </a:r>
            <a:endParaRPr lang="en-US" sz="9600" dirty="0"/>
          </a:p>
        </p:txBody>
      </p:sp>
      <p:pic>
        <p:nvPicPr>
          <p:cNvPr id="5" name="Picture 4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38A103CA-176C-4A19-A1DC-4AFBB82E31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411" y="3711388"/>
            <a:ext cx="7699420" cy="2869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24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719697-5421-4A0C-8A4C-BAB23D8627B9}"/>
              </a:ext>
            </a:extLst>
          </p:cNvPr>
          <p:cNvSpPr txBox="1">
            <a:spLocks/>
          </p:cNvSpPr>
          <p:nvPr/>
        </p:nvSpPr>
        <p:spPr>
          <a:xfrm>
            <a:off x="2117720" y="672995"/>
            <a:ext cx="7956560" cy="142474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Arial Black" panose="020B0A04020102020204" pitchFamily="34" charset="0"/>
              </a:rPr>
              <a:t>Issue   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00BE95-DED1-48DA-A91D-8325902AE33E}"/>
              </a:ext>
            </a:extLst>
          </p:cNvPr>
          <p:cNvSpPr/>
          <p:nvPr/>
        </p:nvSpPr>
        <p:spPr>
          <a:xfrm>
            <a:off x="1210379" y="2321004"/>
            <a:ext cx="8848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/>
              <a:t>A challenge or problem</a:t>
            </a:r>
          </a:p>
        </p:txBody>
      </p:sp>
    </p:spTree>
    <p:extLst>
      <p:ext uri="{BB962C8B-B14F-4D97-AF65-F5344CB8AC3E}">
        <p14:creationId xmlns:p14="http://schemas.microsoft.com/office/powerpoint/2010/main" val="370787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719697-5421-4A0C-8A4C-BAB23D8627B9}"/>
              </a:ext>
            </a:extLst>
          </p:cNvPr>
          <p:cNvSpPr txBox="1">
            <a:spLocks/>
          </p:cNvSpPr>
          <p:nvPr/>
        </p:nvSpPr>
        <p:spPr>
          <a:xfrm>
            <a:off x="2117720" y="672995"/>
            <a:ext cx="7956560" cy="142474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Arial Black" panose="020B0A04020102020204" pitchFamily="34" charset="0"/>
              </a:rPr>
              <a:t>Limitation   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00BE95-DED1-48DA-A91D-8325902AE33E}"/>
              </a:ext>
            </a:extLst>
          </p:cNvPr>
          <p:cNvSpPr/>
          <p:nvPr/>
        </p:nvSpPr>
        <p:spPr>
          <a:xfrm>
            <a:off x="1210379" y="2321004"/>
            <a:ext cx="9368270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/>
              <a:t>Something that prevents</a:t>
            </a:r>
          </a:p>
          <a:p>
            <a:r>
              <a:rPr lang="en-US" sz="6600" dirty="0"/>
              <a:t> something; restriction</a:t>
            </a:r>
          </a:p>
        </p:txBody>
      </p:sp>
    </p:spTree>
    <p:extLst>
      <p:ext uri="{BB962C8B-B14F-4D97-AF65-F5344CB8AC3E}">
        <p14:creationId xmlns:p14="http://schemas.microsoft.com/office/powerpoint/2010/main" val="2750757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719697-5421-4A0C-8A4C-BAB23D8627B9}"/>
              </a:ext>
            </a:extLst>
          </p:cNvPr>
          <p:cNvSpPr txBox="1">
            <a:spLocks/>
          </p:cNvSpPr>
          <p:nvPr/>
        </p:nvSpPr>
        <p:spPr>
          <a:xfrm>
            <a:off x="2117720" y="672995"/>
            <a:ext cx="7956560" cy="142474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Arial Black" panose="020B0A04020102020204" pitchFamily="34" charset="0"/>
              </a:rPr>
              <a:t>Purpose   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00BE95-DED1-48DA-A91D-8325902AE33E}"/>
              </a:ext>
            </a:extLst>
          </p:cNvPr>
          <p:cNvSpPr/>
          <p:nvPr/>
        </p:nvSpPr>
        <p:spPr>
          <a:xfrm>
            <a:off x="1210379" y="2321004"/>
            <a:ext cx="8048998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/>
              <a:t>Why something was </a:t>
            </a:r>
          </a:p>
          <a:p>
            <a:r>
              <a:rPr lang="en-US" sz="6600" dirty="0"/>
              <a:t>created; reason why </a:t>
            </a:r>
          </a:p>
          <a:p>
            <a:r>
              <a:rPr lang="en-US" sz="6600" dirty="0"/>
              <a:t>something was done</a:t>
            </a:r>
          </a:p>
        </p:txBody>
      </p:sp>
    </p:spTree>
    <p:extLst>
      <p:ext uri="{BB962C8B-B14F-4D97-AF65-F5344CB8AC3E}">
        <p14:creationId xmlns:p14="http://schemas.microsoft.com/office/powerpoint/2010/main" val="244404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719697-5421-4A0C-8A4C-BAB23D8627B9}"/>
              </a:ext>
            </a:extLst>
          </p:cNvPr>
          <p:cNvSpPr txBox="1">
            <a:spLocks/>
          </p:cNvSpPr>
          <p:nvPr/>
        </p:nvSpPr>
        <p:spPr>
          <a:xfrm>
            <a:off x="2117720" y="672995"/>
            <a:ext cx="7956560" cy="142474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Arial Black" panose="020B0A04020102020204" pitchFamily="34" charset="0"/>
              </a:rPr>
              <a:t>Significant   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00BE95-DED1-48DA-A91D-8325902AE33E}"/>
              </a:ext>
            </a:extLst>
          </p:cNvPr>
          <p:cNvSpPr/>
          <p:nvPr/>
        </p:nvSpPr>
        <p:spPr>
          <a:xfrm>
            <a:off x="1210379" y="2321004"/>
            <a:ext cx="9696885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/>
              <a:t>Important; a significant </a:t>
            </a:r>
          </a:p>
          <a:p>
            <a:r>
              <a:rPr lang="en-US" sz="6600" dirty="0"/>
              <a:t>Event in history had long </a:t>
            </a:r>
          </a:p>
          <a:p>
            <a:r>
              <a:rPr lang="en-US" sz="6600" dirty="0"/>
              <a:t>lasting effects on a lot of</a:t>
            </a:r>
          </a:p>
          <a:p>
            <a:r>
              <a:rPr lang="en-US" sz="6600" dirty="0"/>
              <a:t>people</a:t>
            </a:r>
          </a:p>
        </p:txBody>
      </p:sp>
    </p:spTree>
    <p:extLst>
      <p:ext uri="{BB962C8B-B14F-4D97-AF65-F5344CB8AC3E}">
        <p14:creationId xmlns:p14="http://schemas.microsoft.com/office/powerpoint/2010/main" val="1555338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719697-5421-4A0C-8A4C-BAB23D8627B9}"/>
              </a:ext>
            </a:extLst>
          </p:cNvPr>
          <p:cNvSpPr txBox="1">
            <a:spLocks/>
          </p:cNvSpPr>
          <p:nvPr/>
        </p:nvSpPr>
        <p:spPr>
          <a:xfrm>
            <a:off x="2117720" y="672995"/>
            <a:ext cx="7956560" cy="142474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Arial Black" panose="020B0A04020102020204" pitchFamily="34" charset="0"/>
              </a:rPr>
              <a:t>Argument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5B2C2A-0B29-47A2-81D8-AA5091990A72}"/>
              </a:ext>
            </a:extLst>
          </p:cNvPr>
          <p:cNvSpPr/>
          <p:nvPr/>
        </p:nvSpPr>
        <p:spPr>
          <a:xfrm>
            <a:off x="1234995" y="1859339"/>
            <a:ext cx="99196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/>
              <a:t>An explanation for a claim that uses evidence to support it</a:t>
            </a:r>
          </a:p>
        </p:txBody>
      </p:sp>
    </p:spTree>
    <p:extLst>
      <p:ext uri="{BB962C8B-B14F-4D97-AF65-F5344CB8AC3E}">
        <p14:creationId xmlns:p14="http://schemas.microsoft.com/office/powerpoint/2010/main" val="193027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719697-5421-4A0C-8A4C-BAB23D8627B9}"/>
              </a:ext>
            </a:extLst>
          </p:cNvPr>
          <p:cNvSpPr txBox="1">
            <a:spLocks/>
          </p:cNvSpPr>
          <p:nvPr/>
        </p:nvSpPr>
        <p:spPr>
          <a:xfrm>
            <a:off x="2117720" y="672995"/>
            <a:ext cx="7956560" cy="142474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Arial Black" panose="020B0A04020102020204" pitchFamily="34" charset="0"/>
              </a:rPr>
              <a:t>Audience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2C4C923-D2B9-49DD-AC75-9F8D60CD050C}"/>
              </a:ext>
            </a:extLst>
          </p:cNvPr>
          <p:cNvSpPr/>
          <p:nvPr/>
        </p:nvSpPr>
        <p:spPr>
          <a:xfrm>
            <a:off x="1176223" y="1859339"/>
            <a:ext cx="9839553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/>
              <a:t>The person or group of </a:t>
            </a:r>
          </a:p>
          <a:p>
            <a:r>
              <a:rPr lang="en-US" sz="6600" dirty="0"/>
              <a:t>people that a message is </a:t>
            </a:r>
          </a:p>
          <a:p>
            <a:r>
              <a:rPr lang="en-US" sz="6600" dirty="0"/>
              <a:t>for</a:t>
            </a:r>
          </a:p>
        </p:txBody>
      </p:sp>
    </p:spTree>
    <p:extLst>
      <p:ext uri="{BB962C8B-B14F-4D97-AF65-F5344CB8AC3E}">
        <p14:creationId xmlns:p14="http://schemas.microsoft.com/office/powerpoint/2010/main" val="744821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719697-5421-4A0C-8A4C-BAB23D8627B9}"/>
              </a:ext>
            </a:extLst>
          </p:cNvPr>
          <p:cNvSpPr txBox="1">
            <a:spLocks/>
          </p:cNvSpPr>
          <p:nvPr/>
        </p:nvSpPr>
        <p:spPr>
          <a:xfrm>
            <a:off x="2117720" y="672995"/>
            <a:ext cx="7956560" cy="142474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Arial Black" panose="020B0A04020102020204" pitchFamily="34" charset="0"/>
              </a:rPr>
              <a:t>Author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784A8D-4710-48B6-9080-5A232D59F532}"/>
              </a:ext>
            </a:extLst>
          </p:cNvPr>
          <p:cNvSpPr/>
          <p:nvPr/>
        </p:nvSpPr>
        <p:spPr>
          <a:xfrm>
            <a:off x="1264406" y="2097741"/>
            <a:ext cx="8284640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/>
              <a:t>Person or group who </a:t>
            </a:r>
          </a:p>
          <a:p>
            <a:r>
              <a:rPr lang="en-US" sz="6600" dirty="0"/>
              <a:t>created a source</a:t>
            </a:r>
          </a:p>
        </p:txBody>
      </p:sp>
    </p:spTree>
    <p:extLst>
      <p:ext uri="{BB962C8B-B14F-4D97-AF65-F5344CB8AC3E}">
        <p14:creationId xmlns:p14="http://schemas.microsoft.com/office/powerpoint/2010/main" val="3937906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719697-5421-4A0C-8A4C-BAB23D8627B9}"/>
              </a:ext>
            </a:extLst>
          </p:cNvPr>
          <p:cNvSpPr txBox="1">
            <a:spLocks/>
          </p:cNvSpPr>
          <p:nvPr/>
        </p:nvSpPr>
        <p:spPr>
          <a:xfrm>
            <a:off x="2117720" y="672995"/>
            <a:ext cx="7956560" cy="142474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Arial Black" panose="020B0A04020102020204" pitchFamily="34" charset="0"/>
              </a:rPr>
              <a:t>Claim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00BE95-DED1-48DA-A91D-8325902AE33E}"/>
              </a:ext>
            </a:extLst>
          </p:cNvPr>
          <p:cNvSpPr/>
          <p:nvPr/>
        </p:nvSpPr>
        <p:spPr>
          <a:xfrm>
            <a:off x="1210379" y="2321004"/>
            <a:ext cx="9557425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/>
              <a:t>An opinion supported by </a:t>
            </a:r>
          </a:p>
          <a:p>
            <a:r>
              <a:rPr lang="en-US" sz="6600" dirty="0"/>
              <a:t>evidence</a:t>
            </a:r>
          </a:p>
        </p:txBody>
      </p:sp>
    </p:spTree>
    <p:extLst>
      <p:ext uri="{BB962C8B-B14F-4D97-AF65-F5344CB8AC3E}">
        <p14:creationId xmlns:p14="http://schemas.microsoft.com/office/powerpoint/2010/main" val="651853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719697-5421-4A0C-8A4C-BAB23D8627B9}"/>
              </a:ext>
            </a:extLst>
          </p:cNvPr>
          <p:cNvSpPr txBox="1">
            <a:spLocks/>
          </p:cNvSpPr>
          <p:nvPr/>
        </p:nvSpPr>
        <p:spPr>
          <a:xfrm>
            <a:off x="2117720" y="672995"/>
            <a:ext cx="7956560" cy="142474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Arial Black" panose="020B0A04020102020204" pitchFamily="34" charset="0"/>
              </a:rPr>
              <a:t>Endure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00BE95-DED1-48DA-A91D-8325902AE33E}"/>
              </a:ext>
            </a:extLst>
          </p:cNvPr>
          <p:cNvSpPr/>
          <p:nvPr/>
        </p:nvSpPr>
        <p:spPr>
          <a:xfrm>
            <a:off x="1210379" y="2321004"/>
            <a:ext cx="739016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/>
              <a:t>Last for a long time</a:t>
            </a:r>
          </a:p>
        </p:txBody>
      </p:sp>
    </p:spTree>
    <p:extLst>
      <p:ext uri="{BB962C8B-B14F-4D97-AF65-F5344CB8AC3E}">
        <p14:creationId xmlns:p14="http://schemas.microsoft.com/office/powerpoint/2010/main" val="3719851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719697-5421-4A0C-8A4C-BAB23D8627B9}"/>
              </a:ext>
            </a:extLst>
          </p:cNvPr>
          <p:cNvSpPr txBox="1">
            <a:spLocks/>
          </p:cNvSpPr>
          <p:nvPr/>
        </p:nvSpPr>
        <p:spPr>
          <a:xfrm>
            <a:off x="2117720" y="672995"/>
            <a:ext cx="7956560" cy="142474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Arial Black" panose="020B0A04020102020204" pitchFamily="34" charset="0"/>
              </a:rPr>
              <a:t>Evidence 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00BE95-DED1-48DA-A91D-8325902AE33E}"/>
              </a:ext>
            </a:extLst>
          </p:cNvPr>
          <p:cNvSpPr/>
          <p:nvPr/>
        </p:nvSpPr>
        <p:spPr>
          <a:xfrm>
            <a:off x="1210379" y="2321004"/>
            <a:ext cx="10261142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/>
              <a:t>Information or details from </a:t>
            </a:r>
          </a:p>
          <a:p>
            <a:r>
              <a:rPr lang="en-US" sz="6600" dirty="0"/>
              <a:t>a source that can be used </a:t>
            </a:r>
          </a:p>
          <a:p>
            <a:r>
              <a:rPr lang="en-US" sz="6600" dirty="0"/>
              <a:t>for a specific purpose</a:t>
            </a:r>
          </a:p>
          <a:p>
            <a:r>
              <a:rPr lang="en-US" sz="6600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3789548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719697-5421-4A0C-8A4C-BAB23D8627B9}"/>
              </a:ext>
            </a:extLst>
          </p:cNvPr>
          <p:cNvSpPr txBox="1">
            <a:spLocks/>
          </p:cNvSpPr>
          <p:nvPr/>
        </p:nvSpPr>
        <p:spPr>
          <a:xfrm>
            <a:off x="2117720" y="672995"/>
            <a:ext cx="7956560" cy="142474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Arial Black" panose="020B0A04020102020204" pitchFamily="34" charset="0"/>
              </a:rPr>
              <a:t>Explanation  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00BE95-DED1-48DA-A91D-8325902AE33E}"/>
              </a:ext>
            </a:extLst>
          </p:cNvPr>
          <p:cNvSpPr/>
          <p:nvPr/>
        </p:nvSpPr>
        <p:spPr>
          <a:xfrm>
            <a:off x="1210379" y="2321004"/>
            <a:ext cx="10169772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/>
              <a:t>A statement that makes </a:t>
            </a:r>
          </a:p>
          <a:p>
            <a:r>
              <a:rPr lang="en-US" sz="6600" dirty="0"/>
              <a:t>something understandable</a:t>
            </a:r>
          </a:p>
        </p:txBody>
      </p:sp>
    </p:spTree>
    <p:extLst>
      <p:ext uri="{BB962C8B-B14F-4D97-AF65-F5344CB8AC3E}">
        <p14:creationId xmlns:p14="http://schemas.microsoft.com/office/powerpoint/2010/main" val="4191341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719697-5421-4A0C-8A4C-BAB23D8627B9}"/>
              </a:ext>
            </a:extLst>
          </p:cNvPr>
          <p:cNvSpPr txBox="1">
            <a:spLocks/>
          </p:cNvSpPr>
          <p:nvPr/>
        </p:nvSpPr>
        <p:spPr>
          <a:xfrm>
            <a:off x="2117720" y="672995"/>
            <a:ext cx="7956560" cy="142474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Arial Black" panose="020B0A04020102020204" pitchFamily="34" charset="0"/>
              </a:rPr>
              <a:t>History   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00BE95-DED1-48DA-A91D-8325902AE33E}"/>
              </a:ext>
            </a:extLst>
          </p:cNvPr>
          <p:cNvSpPr/>
          <p:nvPr/>
        </p:nvSpPr>
        <p:spPr>
          <a:xfrm>
            <a:off x="1210379" y="2321004"/>
            <a:ext cx="8945077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/>
              <a:t>An account of the past </a:t>
            </a:r>
          </a:p>
          <a:p>
            <a:r>
              <a:rPr lang="en-US" sz="6600" dirty="0"/>
              <a:t>constructed from </a:t>
            </a:r>
          </a:p>
          <a:p>
            <a:r>
              <a:rPr lang="en-US" sz="6600" dirty="0"/>
              <a:t>evidence</a:t>
            </a:r>
          </a:p>
        </p:txBody>
      </p:sp>
    </p:spTree>
    <p:extLst>
      <p:ext uri="{BB962C8B-B14F-4D97-AF65-F5344CB8AC3E}">
        <p14:creationId xmlns:p14="http://schemas.microsoft.com/office/powerpoint/2010/main" val="42912553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30</TotalTime>
  <Words>120</Words>
  <Application>Microsoft Office PowerPoint</Application>
  <PresentationFormat>Widescreen</PresentationFormat>
  <Paragraphs>41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MS Shell Dlg 2</vt:lpstr>
      <vt:lpstr>Wingdings</vt:lpstr>
      <vt:lpstr>Wingdings 3</vt:lpstr>
      <vt:lpstr>Madison</vt:lpstr>
      <vt:lpstr> Vocabulary Opener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Opener</dc:title>
  <dc:creator>Allison Blanchard</dc:creator>
  <cp:lastModifiedBy>Ted R. Blanchard</cp:lastModifiedBy>
  <cp:revision>3</cp:revision>
  <dcterms:created xsi:type="dcterms:W3CDTF">2019-08-02T19:24:31Z</dcterms:created>
  <dcterms:modified xsi:type="dcterms:W3CDTF">2019-09-23T11:56:10Z</dcterms:modified>
</cp:coreProperties>
</file>