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35" d="100"/>
          <a:sy n="35" d="100"/>
        </p:scale>
        <p:origin x="1212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5E1E8-0914-4EBE-BC87-75856EB41B6D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9C51B-7A22-4B19-9631-B76A90388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36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5E1E8-0914-4EBE-BC87-75856EB41B6D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9C51B-7A22-4B19-9631-B76A90388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069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5E1E8-0914-4EBE-BC87-75856EB41B6D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9C51B-7A22-4B19-9631-B76A90388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89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5E1E8-0914-4EBE-BC87-75856EB41B6D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9C51B-7A22-4B19-9631-B76A90388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800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5E1E8-0914-4EBE-BC87-75856EB41B6D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9C51B-7A22-4B19-9631-B76A90388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23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5E1E8-0914-4EBE-BC87-75856EB41B6D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9C51B-7A22-4B19-9631-B76A90388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58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5E1E8-0914-4EBE-BC87-75856EB41B6D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9C51B-7A22-4B19-9631-B76A90388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26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5E1E8-0914-4EBE-BC87-75856EB41B6D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9C51B-7A22-4B19-9631-B76A90388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01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5E1E8-0914-4EBE-BC87-75856EB41B6D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9C51B-7A22-4B19-9631-B76A90388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15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5E1E8-0914-4EBE-BC87-75856EB41B6D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9C51B-7A22-4B19-9631-B76A90388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68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5E1E8-0914-4EBE-BC87-75856EB41B6D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9C51B-7A22-4B19-9631-B76A90388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163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5E1E8-0914-4EBE-BC87-75856EB41B6D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9C51B-7A22-4B19-9631-B76A90388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584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954" y="5744059"/>
            <a:ext cx="9771797" cy="397433"/>
          </a:xfrm>
        </p:spPr>
        <p:txBody>
          <a:bodyPr>
            <a:normAutofit fontScale="90000"/>
          </a:bodyPr>
          <a:lstStyle/>
          <a:p>
            <a:pPr algn="l"/>
            <a:r>
              <a:rPr lang="en-US" sz="4900" b="1" dirty="0"/>
              <a:t>Reconstruction and Prosperity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9375" y="4717701"/>
            <a:ext cx="2995747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35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17421"/>
            <a:ext cx="114681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-Opposition within Germany to Hitler was stopped by the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Gestapo</a:t>
            </a:r>
            <a:r>
              <a:rPr lang="en-US" sz="2800" dirty="0"/>
              <a:t>-secret </a:t>
            </a:r>
            <a:r>
              <a:rPr lang="en-US" sz="2800" dirty="0" smtClean="0"/>
              <a:t>police</a:t>
            </a:r>
          </a:p>
          <a:p>
            <a:endParaRPr lang="en-US" sz="2800" dirty="0"/>
          </a:p>
          <a:p>
            <a:r>
              <a:rPr lang="en-US" sz="2800" dirty="0"/>
              <a:t>-Support was gained through </a:t>
            </a:r>
            <a:r>
              <a:rPr lang="en-US" sz="2800" dirty="0" smtClean="0"/>
              <a:t>Propaganda - newspaper </a:t>
            </a:r>
            <a:r>
              <a:rPr lang="en-US" sz="2800" dirty="0"/>
              <a:t>articles, speeches, rallies, etc. (used art and education as tools for preaching obedience to the state</a:t>
            </a:r>
            <a:r>
              <a:rPr lang="en-US" sz="2800" dirty="0" smtClean="0"/>
              <a:t>)</a:t>
            </a:r>
          </a:p>
          <a:p>
            <a:endParaRPr lang="en-US" sz="2800" dirty="0"/>
          </a:p>
          <a:p>
            <a:r>
              <a:rPr lang="en-US" sz="2800" dirty="0"/>
              <a:t>-Government used censorship to control what people knew, heard, etc. All things (movies, radio, and news) promoted Nazism.</a:t>
            </a:r>
          </a:p>
          <a:p>
            <a:r>
              <a:rPr lang="en-US" sz="2800" dirty="0"/>
              <a:t>-1935 German Re-armament begins in violation of the Treaty of Versailles- </a:t>
            </a:r>
          </a:p>
          <a:p>
            <a:r>
              <a:rPr lang="en-US" sz="2800" dirty="0"/>
              <a:t>	-Triples army from 100,000-300,000</a:t>
            </a:r>
          </a:p>
          <a:p>
            <a:r>
              <a:rPr lang="en-US" sz="2800" dirty="0"/>
              <a:t>	-Compulsory military service</a:t>
            </a:r>
          </a:p>
          <a:p>
            <a:r>
              <a:rPr lang="en-US" sz="2800" dirty="0"/>
              <a:t>	-Begins to build battleships, weapons</a:t>
            </a:r>
          </a:p>
        </p:txBody>
      </p:sp>
    </p:spTree>
    <p:extLst>
      <p:ext uri="{BB962C8B-B14F-4D97-AF65-F5344CB8AC3E}">
        <p14:creationId xmlns:p14="http://schemas.microsoft.com/office/powerpoint/2010/main" val="111094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0"/>
            <a:ext cx="9720072" cy="794802"/>
          </a:xfrm>
        </p:spPr>
        <p:txBody>
          <a:bodyPr/>
          <a:lstStyle/>
          <a:p>
            <a:r>
              <a:rPr lang="en-US" b="1" dirty="0" smtClean="0"/>
              <a:t>Fascism &amp; Communism Differences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1024128" y="910808"/>
            <a:ext cx="108097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Main difference between Fascism &amp; Communism is economies - view on ownership</a:t>
            </a:r>
          </a:p>
          <a:p>
            <a:r>
              <a:rPr lang="en-US" sz="2800" dirty="0"/>
              <a:t>	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Communism</a:t>
            </a:r>
            <a:r>
              <a:rPr lang="en-US" sz="2800" dirty="0"/>
              <a:t>                       </a:t>
            </a:r>
          </a:p>
          <a:p>
            <a:r>
              <a:rPr lang="en-US" sz="2800" dirty="0"/>
              <a:t>		Government ownership of all property/capital		</a:t>
            </a:r>
          </a:p>
          <a:p>
            <a:r>
              <a:rPr lang="en-US" sz="2800" dirty="0"/>
              <a:t>		Classless society</a:t>
            </a:r>
          </a:p>
          <a:p>
            <a:r>
              <a:rPr lang="en-US" sz="2800" dirty="0"/>
              <a:t>Both totalitarian/communism </a:t>
            </a:r>
            <a:r>
              <a:rPr lang="en-US" sz="2800" dirty="0" smtClean="0"/>
              <a:t>– no </a:t>
            </a:r>
            <a:r>
              <a:rPr lang="en-US" sz="2800" dirty="0"/>
              <a:t>other political parties, censorship, denied civil rights</a:t>
            </a:r>
          </a:p>
          <a:p>
            <a:r>
              <a:rPr lang="en-US" sz="2800" dirty="0"/>
              <a:t>	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Fascism</a:t>
            </a:r>
          </a:p>
          <a:p>
            <a:r>
              <a:rPr lang="en-US" sz="2800" dirty="0"/>
              <a:t>		Allowed private ownership of property</a:t>
            </a:r>
          </a:p>
          <a:p>
            <a:r>
              <a:rPr lang="en-US" sz="2800" dirty="0"/>
              <a:t>		Wealth tolerable and classes acceptable</a:t>
            </a:r>
          </a:p>
          <a:p>
            <a:r>
              <a:rPr lang="en-US" sz="2800" dirty="0" smtClean="0"/>
              <a:t>Dictator-person </a:t>
            </a:r>
            <a:r>
              <a:rPr lang="en-US" sz="2800" dirty="0"/>
              <a:t>who has total, complete rule- don’t come to power by free election or by inherited right</a:t>
            </a:r>
          </a:p>
        </p:txBody>
      </p:sp>
    </p:spTree>
    <p:extLst>
      <p:ext uri="{BB962C8B-B14F-4D97-AF65-F5344CB8AC3E}">
        <p14:creationId xmlns:p14="http://schemas.microsoft.com/office/powerpoint/2010/main" val="387625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Roots of Fascism</a:t>
            </a:r>
            <a:br>
              <a:rPr lang="en-US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76360" y="1678822"/>
            <a:ext cx="108859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Anti-Semitism</a:t>
            </a:r>
            <a:r>
              <a:rPr lang="en-US" sz="2800" dirty="0" smtClean="0"/>
              <a:t> </a:t>
            </a:r>
            <a:r>
              <a:rPr lang="en-US" sz="2800" dirty="0"/>
              <a:t>(hatred of Jews)</a:t>
            </a:r>
          </a:p>
          <a:p>
            <a:r>
              <a:rPr lang="en-US" sz="2800" dirty="0"/>
              <a:t>The beliefs and customs of Jewish people made them easy targets in times of social unrest and economic difficulty.</a:t>
            </a:r>
          </a:p>
          <a:p>
            <a:r>
              <a:rPr lang="en-US" sz="2800" dirty="0"/>
              <a:t>Racism is contempt for other races.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Social Darwinism </a:t>
            </a:r>
            <a:r>
              <a:rPr lang="en-US" sz="2800" dirty="0"/>
              <a:t>made racism and anti-Semitism respectable by applying Charles Darwin’s theory of evolution to human society. </a:t>
            </a:r>
          </a:p>
          <a:p>
            <a:r>
              <a:rPr lang="en-US" sz="2800" dirty="0"/>
              <a:t>Widespread economic despair paved the way for the rise of dictators. Strong leaders in Italy and Germany promised solutions. </a:t>
            </a:r>
          </a:p>
        </p:txBody>
      </p:sp>
    </p:spTree>
    <p:extLst>
      <p:ext uri="{BB962C8B-B14F-4D97-AF65-F5344CB8AC3E}">
        <p14:creationId xmlns:p14="http://schemas.microsoft.com/office/powerpoint/2010/main" val="1458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Rise of Fascism </a:t>
            </a:r>
          </a:p>
        </p:txBody>
      </p:sp>
      <p:sp>
        <p:nvSpPr>
          <p:cNvPr id="3" name="Rectangle 2"/>
          <p:cNvSpPr/>
          <p:nvPr/>
        </p:nvSpPr>
        <p:spPr>
          <a:xfrm>
            <a:off x="1024129" y="2136339"/>
            <a:ext cx="107811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Rise of Fascism in 1922, use force and terror to gain control of Italy under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Benito Mussolini </a:t>
            </a:r>
            <a:r>
              <a:rPr lang="en-US" sz="2800" dirty="0"/>
              <a:t>-Dictator the government controls all aspects of the lives of its people (totalitarian).  Italians put the goals of the state above their individual rights. </a:t>
            </a:r>
          </a:p>
          <a:p>
            <a:r>
              <a:rPr lang="en-US" sz="2800" dirty="0"/>
              <a:t> </a:t>
            </a:r>
          </a:p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Adolf Hitler </a:t>
            </a:r>
            <a:r>
              <a:rPr lang="en-US" sz="2800" dirty="0"/>
              <a:t>(Weimar republic leads Germany in 1920’s-very weak)</a:t>
            </a:r>
          </a:p>
          <a:p>
            <a:r>
              <a:rPr lang="en-US" sz="2800" dirty="0"/>
              <a:t>1933-Becomes Chancellor of Germany-vows to avenge the Versailles Treaty-establishes </a:t>
            </a:r>
            <a:r>
              <a:rPr lang="en-US" sz="2800" b="1" dirty="0"/>
              <a:t>Nazism-German</a:t>
            </a:r>
            <a:r>
              <a:rPr lang="en-US" sz="2800" dirty="0"/>
              <a:t> form of Fascism   </a:t>
            </a:r>
          </a:p>
        </p:txBody>
      </p:sp>
    </p:spTree>
    <p:extLst>
      <p:ext uri="{BB962C8B-B14F-4D97-AF65-F5344CB8AC3E}">
        <p14:creationId xmlns:p14="http://schemas.microsoft.com/office/powerpoint/2010/main" val="412004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8246" y="804019"/>
            <a:ext cx="8768142" cy="376229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Hitler </a:t>
            </a:r>
            <a:r>
              <a:rPr lang="en-US" sz="2800" dirty="0"/>
              <a:t>fought for Germany in WWI </a:t>
            </a:r>
          </a:p>
          <a:p>
            <a:r>
              <a:rPr lang="en-US" sz="2800" dirty="0"/>
              <a:t>	-wrote “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Mein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Kampf</a:t>
            </a:r>
            <a:r>
              <a:rPr lang="en-US" sz="2800" dirty="0"/>
              <a:t>” (My Struggle) in 1923 </a:t>
            </a:r>
          </a:p>
          <a:p>
            <a:r>
              <a:rPr lang="en-US" sz="2800" dirty="0"/>
              <a:t>	-As economic conditions grew worse (Great Depression-lose of territory, overseas investment, trade restrictions, reparations), more people voted for Nazi representatives in the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Reichstag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/>
              <a:t>(German Parliament) -</a:t>
            </a:r>
            <a:r>
              <a:rPr lang="en-US" sz="2800" b="1" dirty="0"/>
              <a:t>Why?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935" y="367676"/>
            <a:ext cx="1821487" cy="28804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141" y="3782054"/>
            <a:ext cx="4493898" cy="299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24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26" y="0"/>
            <a:ext cx="4492908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60620" y="318254"/>
            <a:ext cx="708564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"Leader we will follow you</a:t>
            </a:r>
            <a:r>
              <a:rPr lang="en-US" sz="4400" b="1" dirty="0" smtClean="0"/>
              <a:t>!” </a:t>
            </a:r>
          </a:p>
          <a:p>
            <a:pPr algn="ctr"/>
            <a:endParaRPr lang="en-US" sz="4400" b="1" dirty="0"/>
          </a:p>
          <a:p>
            <a:pPr algn="ctr"/>
            <a:endParaRPr lang="en-US" sz="4400" b="1" dirty="0" smtClean="0"/>
          </a:p>
          <a:p>
            <a:pPr algn="ctr"/>
            <a:r>
              <a:rPr lang="en-US" sz="4400" b="1" dirty="0" smtClean="0"/>
              <a:t>“We </a:t>
            </a:r>
            <a:r>
              <a:rPr lang="en-US" sz="4400" b="1" dirty="0"/>
              <a:t>all say yes!"</a:t>
            </a:r>
          </a:p>
        </p:txBody>
      </p:sp>
    </p:spTree>
    <p:extLst>
      <p:ext uri="{BB962C8B-B14F-4D97-AF65-F5344CB8AC3E}">
        <p14:creationId xmlns:p14="http://schemas.microsoft.com/office/powerpoint/2010/main" val="21491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24128" y="157401"/>
            <a:ext cx="110459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The </a:t>
            </a:r>
            <a:r>
              <a:rPr lang="en-US" sz="2800" dirty="0"/>
              <a:t>first years following WWI were not easy ones for Europe; they dealt with a famine, unemployment, and a deadly flu (The influenza pandemic of 1918-1919 killed between 20 and 50 million people).</a:t>
            </a:r>
          </a:p>
          <a:p>
            <a:endParaRPr lang="en-US" sz="2800" dirty="0"/>
          </a:p>
          <a:p>
            <a:r>
              <a:rPr lang="en-US" sz="2800" dirty="0"/>
              <a:t>Europe spent the next five years rebuilding.</a:t>
            </a:r>
          </a:p>
          <a:p>
            <a:endParaRPr lang="en-US" sz="2800" dirty="0"/>
          </a:p>
          <a:p>
            <a:r>
              <a:rPr lang="en-US" sz="2800" dirty="0"/>
              <a:t>Germany had to make huge payments to France and Britain, slowing their economic recovery.</a:t>
            </a:r>
          </a:p>
          <a:p>
            <a:endParaRPr lang="en-US" sz="2800" dirty="0"/>
          </a:p>
          <a:p>
            <a:r>
              <a:rPr lang="en-US" sz="2800" dirty="0"/>
              <a:t>American banks and industries began investing in Europe, American prosperity spread to Europe, Asia and Latin America. </a:t>
            </a:r>
          </a:p>
        </p:txBody>
      </p:sp>
    </p:spTree>
    <p:extLst>
      <p:ext uri="{BB962C8B-B14F-4D97-AF65-F5344CB8AC3E}">
        <p14:creationId xmlns:p14="http://schemas.microsoft.com/office/powerpoint/2010/main" val="50658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Literature and Arts: The Lost Generation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24128" y="2084832"/>
            <a:ext cx="109849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WWI </a:t>
            </a:r>
            <a:r>
              <a:rPr lang="en-US" sz="2800" dirty="0"/>
              <a:t>had left scars on those who survived. Writers, artists, and musicians throughout the 1920s and 1930s expressed a loss of hope and moral values. They became known as the “</a:t>
            </a:r>
            <a:r>
              <a:rPr lang="en-US" sz="2800" b="1" dirty="0">
                <a:solidFill>
                  <a:srgbClr val="00B050"/>
                </a:solidFill>
              </a:rPr>
              <a:t>Lost </a:t>
            </a:r>
            <a:r>
              <a:rPr lang="en-US" sz="2800" b="1" dirty="0" smtClean="0">
                <a:solidFill>
                  <a:srgbClr val="00B050"/>
                </a:solidFill>
              </a:rPr>
              <a:t>Generation</a:t>
            </a:r>
            <a:r>
              <a:rPr lang="en-US" sz="2800" dirty="0" smtClean="0"/>
              <a:t>”.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6007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Women’s Suffrage Movement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24128" y="2084832"/>
            <a:ext cx="109164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During </a:t>
            </a:r>
            <a:r>
              <a:rPr lang="en-US" sz="2800" dirty="0"/>
              <a:t>the mid-1800s in western democracies, women had begun to demand greater rights. These include property right and suffrage. </a:t>
            </a:r>
            <a:r>
              <a:rPr lang="en-US" sz="2800" b="1" dirty="0">
                <a:solidFill>
                  <a:srgbClr val="00B050"/>
                </a:solidFill>
              </a:rPr>
              <a:t>President Wilson </a:t>
            </a:r>
            <a:r>
              <a:rPr lang="en-US" sz="2800" dirty="0"/>
              <a:t>proposed the </a:t>
            </a:r>
            <a:r>
              <a:rPr lang="en-US" sz="2800" b="1" dirty="0">
                <a:solidFill>
                  <a:srgbClr val="00B050"/>
                </a:solidFill>
              </a:rPr>
              <a:t>Nineteenth Amendment </a:t>
            </a:r>
            <a:r>
              <a:rPr lang="en-US" sz="2800" dirty="0"/>
              <a:t>in 1918. Congress ratified the amendment two years later gave American citizens over the age of 21 the right to vote, regardless of gender.</a:t>
            </a:r>
          </a:p>
        </p:txBody>
      </p:sp>
    </p:spTree>
    <p:extLst>
      <p:ext uri="{BB962C8B-B14F-4D97-AF65-F5344CB8AC3E}">
        <p14:creationId xmlns:p14="http://schemas.microsoft.com/office/powerpoint/2010/main" val="299512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208637"/>
            <a:ext cx="9720072" cy="1499616"/>
          </a:xfrm>
        </p:spPr>
        <p:txBody>
          <a:bodyPr/>
          <a:lstStyle/>
          <a:p>
            <a:r>
              <a:rPr lang="en-US" dirty="0"/>
              <a:t>Causes of the Depression</a:t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24128" y="1012581"/>
            <a:ext cx="109240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Weaknesses </a:t>
            </a:r>
            <a:r>
              <a:rPr lang="en-US" sz="2800" dirty="0"/>
              <a:t>in the economies of the United States and other nations around the world led to the Great Depression.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024128" y="2585121"/>
          <a:ext cx="10832592" cy="25603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10864"/>
                <a:gridCol w="3610864"/>
                <a:gridCol w="3610864"/>
              </a:tblGrid>
              <a:tr h="265483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INDUSTRIAL UNEMPLOYMENT RATES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54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COUNTRY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</a:rPr>
                        <a:t>1921-1929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1930-1938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619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United States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United Kingdom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France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Germany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7.9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12.0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3.8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9.2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26.1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15.4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10.2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21.8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024128" y="1952698"/>
            <a:ext cx="51988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smtClean="0"/>
              <a:t>Industrial </a:t>
            </a:r>
            <a:r>
              <a:rPr lang="en-US" sz="2800" b="1" dirty="0"/>
              <a:t>unemployment rates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024128" y="5254644"/>
            <a:ext cx="109240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Less </a:t>
            </a:r>
            <a:r>
              <a:rPr lang="en-US" sz="2800" dirty="0"/>
              <a:t>demand for raw materials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Overproduction </a:t>
            </a:r>
            <a:r>
              <a:rPr lang="en-US" sz="2800" dirty="0"/>
              <a:t>of manufactured goods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The </a:t>
            </a:r>
            <a:r>
              <a:rPr lang="en-US" sz="2800" dirty="0"/>
              <a:t>stock market crash</a:t>
            </a:r>
          </a:p>
        </p:txBody>
      </p:sp>
    </p:spTree>
    <p:extLst>
      <p:ext uri="{BB962C8B-B14F-4D97-AF65-F5344CB8AC3E}">
        <p14:creationId xmlns:p14="http://schemas.microsoft.com/office/powerpoint/2010/main" val="123127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Great Depression (1929)</a:t>
            </a:r>
            <a:br>
              <a:rPr lang="en-US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24128" y="2084832"/>
            <a:ext cx="108630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The </a:t>
            </a:r>
            <a:r>
              <a:rPr lang="en-US" sz="2800" dirty="0"/>
              <a:t>stock market crash in New York started a chain of events that sent the American economy into a great depression.</a:t>
            </a:r>
          </a:p>
          <a:p>
            <a:endParaRPr lang="en-US" sz="2800" dirty="0"/>
          </a:p>
          <a:p>
            <a:r>
              <a:rPr lang="en-US" sz="2800" dirty="0"/>
              <a:t>American banks recalled their loans from Europe and the depression quickly spread worldwide.</a:t>
            </a:r>
          </a:p>
          <a:p>
            <a:endParaRPr lang="en-US" sz="2800" dirty="0"/>
          </a:p>
          <a:p>
            <a:r>
              <a:rPr lang="en-US" sz="2800" dirty="0"/>
              <a:t>About 40 million people were unemployed in major industrial nations such as United States, Japan, Germany, Great Britain, etc.</a:t>
            </a:r>
          </a:p>
        </p:txBody>
      </p:sp>
    </p:spTree>
    <p:extLst>
      <p:ext uri="{BB962C8B-B14F-4D97-AF65-F5344CB8AC3E}">
        <p14:creationId xmlns:p14="http://schemas.microsoft.com/office/powerpoint/2010/main" val="330813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FASCISM &amp; WORLD WAR II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8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FASCISM &amp; WORLD WAR II</a:t>
            </a:r>
            <a:br>
              <a:rPr lang="en-US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24128" y="2084832"/>
            <a:ext cx="108935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Fascism </a:t>
            </a:r>
            <a:r>
              <a:rPr lang="en-US" sz="2800" dirty="0"/>
              <a:t>is the rule of a people by dictatorial government that is nationalistic and imperialistic. Fascist governments are also anti-communist. Fascism emerged in both Italy and Germany after World War I. </a:t>
            </a:r>
          </a:p>
          <a:p>
            <a:endParaRPr lang="en-US" sz="2800" dirty="0"/>
          </a:p>
          <a:p>
            <a:r>
              <a:rPr lang="en-US" sz="2800" dirty="0"/>
              <a:t>By 1939, only two major European states- Great Britain and France- remained democratic. Italy, the Soviet Union, Germany and many other states had dictatorial regimes. </a:t>
            </a:r>
          </a:p>
        </p:txBody>
      </p:sp>
    </p:spTree>
    <p:extLst>
      <p:ext uri="{BB962C8B-B14F-4D97-AF65-F5344CB8AC3E}">
        <p14:creationId xmlns:p14="http://schemas.microsoft.com/office/powerpoint/2010/main" val="13609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3920" y="800576"/>
            <a:ext cx="109880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Anti-Communist</a:t>
            </a:r>
            <a:r>
              <a:rPr lang="en-US" sz="2800" dirty="0"/>
              <a:t>- goals of state above individual rights- use violence and terror, strict discipline, extreme nationalism.  Defend private ownership of property-but under government control.  Another type of </a:t>
            </a:r>
            <a:r>
              <a:rPr lang="en-US" sz="2800" dirty="0" smtClean="0"/>
              <a:t>dictatorship -private </a:t>
            </a:r>
            <a:r>
              <a:rPr lang="en-US" sz="2800" dirty="0"/>
              <a:t>ownership of all property and capital but government has strict control over people.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860" y="2716530"/>
            <a:ext cx="3813810" cy="381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8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701</Words>
  <Application>Microsoft Office PowerPoint</Application>
  <PresentationFormat>Widescreen</PresentationFormat>
  <Paragraphs>84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Office Theme</vt:lpstr>
      <vt:lpstr>Reconstruction and Prosperity </vt:lpstr>
      <vt:lpstr>PowerPoint Presentation</vt:lpstr>
      <vt:lpstr>Literature and Arts: The Lost Generation </vt:lpstr>
      <vt:lpstr>Women’s Suffrage Movement </vt:lpstr>
      <vt:lpstr>Causes of the Depression </vt:lpstr>
      <vt:lpstr>The Great Depression (1929) </vt:lpstr>
      <vt:lpstr>FASCISM &amp; WORLD WAR II </vt:lpstr>
      <vt:lpstr>FASCISM &amp; WORLD WAR II </vt:lpstr>
      <vt:lpstr>PowerPoint Presentation</vt:lpstr>
      <vt:lpstr>PowerPoint Presentation</vt:lpstr>
      <vt:lpstr>Fascism &amp; Communism Differences</vt:lpstr>
      <vt:lpstr>The Roots of Fascism </vt:lpstr>
      <vt:lpstr>Rise of Fascism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Reconstruction and Prosperity </dc:title>
  <dc:creator>Ted R. Blanchard</dc:creator>
  <cp:lastModifiedBy>Ted R. Blanchard</cp:lastModifiedBy>
  <cp:revision>1</cp:revision>
  <dcterms:created xsi:type="dcterms:W3CDTF">2017-01-09T22:28:07Z</dcterms:created>
  <dcterms:modified xsi:type="dcterms:W3CDTF">2017-01-09T22:28:32Z</dcterms:modified>
</cp:coreProperties>
</file>